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3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D7F4B3-A43B-49D8-A899-BBBA1A20064E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41BFAF-9D9B-4111-9EEE-964D4AFE23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tryfoundation.org/poets/rudyard-kipli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229600" cy="1676399"/>
          </a:xfrm>
        </p:spPr>
        <p:txBody>
          <a:bodyPr>
            <a:normAutofit fontScale="90000"/>
          </a:bodyPr>
          <a:lstStyle/>
          <a:p>
            <a:pPr marL="0" marR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     </a:t>
            </a:r>
            <a:r>
              <a:rPr lang="en-US" sz="4900" b="1" kern="1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If        </a:t>
            </a:r>
            <a:br>
              <a:rPr lang="en-US" sz="4900" b="1" kern="1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en-US" sz="2700" spc="105" dirty="0" smtClean="0">
                <a:solidFill>
                  <a:srgbClr val="494949"/>
                </a:solidFill>
                <a:effectLst/>
                <a:latin typeface="Times New Roman"/>
                <a:ea typeface="Times New Roman"/>
                <a:cs typeface="Times New Roman"/>
              </a:rPr>
              <a:t>by</a:t>
            </a:r>
            <a:r>
              <a:rPr lang="en-US" spc="105" dirty="0" smtClean="0">
                <a:solidFill>
                  <a:srgbClr val="494949"/>
                </a:solidFill>
                <a:effectLst/>
                <a:latin typeface="Times New Roman"/>
                <a:ea typeface="Times New Roman"/>
                <a:cs typeface="Times New Roman"/>
              </a:rPr>
              <a:t>   </a:t>
            </a:r>
            <a:r>
              <a:rPr lang="en-US" sz="2700" u="sng" spc="105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  <a:hlinkClick r:id="rId2"/>
              </a:rPr>
              <a:t>RUDYARD </a:t>
            </a:r>
            <a:r>
              <a:rPr lang="en-US" sz="2700" u="sng" spc="105" dirty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  <a:hlinkClick r:id="rId2"/>
              </a:rPr>
              <a:t>KIPLING</a:t>
            </a:r>
            <a:r>
              <a:rPr lang="en-US" sz="2700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US" sz="2700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en-US" sz="27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600200"/>
            <a:ext cx="6400800" cy="4191000"/>
          </a:xfrm>
        </p:spPr>
        <p:txBody>
          <a:bodyPr>
            <a:normAutofit fontScale="85000" lnSpcReduction="10000"/>
          </a:bodyPr>
          <a:lstStyle/>
          <a:p>
            <a:pPr indent="-152400" algn="ctr" fontAlgn="base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you can keep your head when all about you   </a:t>
            </a:r>
            <a:endParaRPr lang="en-US" sz="28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indent="-152400" algn="ctr" fontAlgn="base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Are losing theirs and blaming it on you,   </a:t>
            </a:r>
            <a:endParaRPr lang="en-US" sz="28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indent="-152400" algn="ctr" fontAlgn="base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you can trust yourself when all men doubt you,</a:t>
            </a:r>
            <a:endParaRPr lang="en-US" sz="28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indent="-152400" algn="ctr" fontAlgn="base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But make allowance for their doubting too;   </a:t>
            </a:r>
            <a:endParaRPr lang="en-US" sz="28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indent="-152400" algn="ctr" fontAlgn="base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you can wait and not be tired by waiting,</a:t>
            </a:r>
            <a:endParaRPr lang="en-US" sz="28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indent="-152400" algn="ctr" fontAlgn="base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Or being lied about, don’t deal in lies,</a:t>
            </a:r>
            <a:endParaRPr lang="en-US" sz="28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indent="-152400" algn="ctr" fontAlgn="base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Or being hated, don’t give way to hating,</a:t>
            </a:r>
            <a:endParaRPr lang="en-US" sz="28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indent="-152400" algn="ctr" fontAlgn="base"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And yet don’t look too good, nor talk too wise:</a:t>
            </a:r>
            <a:endParaRPr lang="en-US" sz="28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92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457200"/>
            <a:ext cx="86868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25963"/>
          </a:xfrm>
        </p:spPr>
        <p:txBody>
          <a:bodyPr>
            <a:normAutofit fontScale="92500"/>
          </a:bodyPr>
          <a:lstStyle/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</a:t>
            </a: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you can dream—and not make dreams your master;   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If you can think—and not make thoughts your aim;   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you can meet with Triumph and Disaster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And treat those two impostors just the same;   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you can bear to hear the truth you’ve spoken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Twisted by knaves to make a trap for fools,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Or watch the things you gave your life to, broken,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And stoop and build ’</a:t>
            </a:r>
            <a:r>
              <a:rPr lang="en-US" sz="3000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up with worn-out tools: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33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you can make one heap of all your winnings</a:t>
            </a:r>
            <a:endParaRPr lang="en-US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And risk it on one turn of pitch-and-toss,</a:t>
            </a:r>
            <a:endParaRPr lang="en-US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And lose, and start again at your beginnings</a:t>
            </a:r>
            <a:endParaRPr lang="en-US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And never breathe a word about your loss;</a:t>
            </a:r>
            <a:endParaRPr lang="en-US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you can force your heart and nerve and sinew</a:t>
            </a:r>
            <a:endParaRPr lang="en-US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To serve your turn long after they are gone,   </a:t>
            </a:r>
            <a:endParaRPr lang="en-US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And so hold on when there is nothing in you</a:t>
            </a:r>
            <a:endParaRPr lang="en-US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Except the Will which says to them: ‘Hold on!’</a:t>
            </a:r>
            <a:endParaRPr lang="en-US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6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you can talk with crowds and keep your virtue,   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Or walk with Kings—nor lose the common touch,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neither foes nor loving friends can hurt you,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If all men count with you, but none too much;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If you can fill the unforgiving minute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With sixty seconds’ worth of distance run,   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Yours is the Earth and everything that’s in it,   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indent="0" algn="ctr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    And—which is more—you’ll be a Man, my son!</a:t>
            </a:r>
            <a:endParaRPr lang="en-US" sz="3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85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1981200"/>
          </a:xfrm>
        </p:spPr>
        <p:txBody>
          <a:bodyPr>
            <a:normAutofit/>
          </a:bodyPr>
          <a:lstStyle/>
          <a:p>
            <a:pPr algn="ctr"/>
            <a:r>
              <a:rPr lang="en-US" sz="6600" b="1" cap="none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313237"/>
          </a:xfrm>
        </p:spPr>
        <p:txBody>
          <a:bodyPr>
            <a:normAutofit/>
          </a:bodyPr>
          <a:lstStyle/>
          <a:p>
            <a:pPr marL="0" lvl="0" indent="0" algn="ctr">
              <a:buClrTx/>
              <a:buSzTx/>
              <a:buNone/>
            </a:pPr>
            <a:endParaRPr lang="en-US" sz="3000" i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Tx/>
              <a:buSzTx/>
              <a:buNone/>
            </a:pPr>
            <a:endParaRPr lang="en-US" sz="3000" i="1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Tx/>
              <a:buSzTx/>
              <a:buNone/>
            </a:pPr>
            <a:endParaRPr lang="en-US" sz="3000" i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Tx/>
              <a:buSzTx/>
              <a:buNone/>
            </a:pPr>
            <a:r>
              <a:rPr lang="en-US" sz="3000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PPT </a:t>
            </a:r>
            <a:r>
              <a:rPr lang="en-US" sz="3000" i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marL="0" lvl="0" indent="0" algn="ctr">
              <a:buClrTx/>
              <a:buSzTx/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Mr.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Karale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N.G.</a:t>
            </a:r>
          </a:p>
          <a:p>
            <a:pPr marL="0" lvl="0" indent="0" algn="ctr">
              <a:buClrTx/>
              <a:buSzTx/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Assistant Professor,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S. K. Gandhi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College,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lvl="0" indent="0" algn="ctr">
              <a:buClrTx/>
              <a:buSzTx/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Tal.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Ashti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Dist.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Beed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87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</TotalTime>
  <Words>71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       If         by   RUDYARD KIPLING 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If        by   RUDYARD KIPLING </dc:title>
  <dc:creator>sai</dc:creator>
  <cp:lastModifiedBy>sai</cp:lastModifiedBy>
  <cp:revision>5</cp:revision>
  <dcterms:created xsi:type="dcterms:W3CDTF">2020-11-08T07:24:30Z</dcterms:created>
  <dcterms:modified xsi:type="dcterms:W3CDTF">2020-11-08T07:39:25Z</dcterms:modified>
</cp:coreProperties>
</file>